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700" dirty="0" smtClean="0"/>
              <a:t>LA CLOCHETTE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err="1" smtClean="0"/>
              <a:t>Répondez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phrases </a:t>
            </a:r>
            <a:r>
              <a:rPr lang="en-US" sz="5400" dirty="0" err="1" smtClean="0"/>
              <a:t>complètes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FR" sz="3200" dirty="0"/>
              <a:t>Est-ce que tu fermes la porte da ta chambre quand tu n’es pas content avec </a:t>
            </a:r>
            <a:r>
              <a:rPr lang="fr-FR" sz="3200" dirty="0" smtClean="0"/>
              <a:t>tes </a:t>
            </a:r>
            <a:r>
              <a:rPr lang="en-US" sz="3200" dirty="0" smtClean="0"/>
              <a:t>parents?</a:t>
            </a:r>
          </a:p>
          <a:p>
            <a:pPr marL="457200" indent="-457200">
              <a:buFont typeface="+mj-lt"/>
              <a:buAutoNum type="arabicPeriod"/>
            </a:pPr>
            <a:endParaRPr lang="en-US" sz="3200" dirty="0" smtClean="0"/>
          </a:p>
          <a:p>
            <a:pPr marL="457200" indent="-457200">
              <a:buFont typeface="+mj-lt"/>
              <a:buAutoNum type="arabicPeriod"/>
            </a:pPr>
            <a:r>
              <a:rPr lang="fr-FR" sz="3200" dirty="0" smtClean="0"/>
              <a:t>En général, est-ce que tu ouvres la porte pour les autres</a:t>
            </a:r>
            <a:r>
              <a:rPr lang="en-US" sz="3200" dirty="0" smtClean="0"/>
              <a:t>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15710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700" dirty="0" smtClean="0"/>
              <a:t>LA CLOCHETTE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err="1" smtClean="0"/>
              <a:t>Répondez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phrases </a:t>
            </a:r>
            <a:r>
              <a:rPr lang="en-US" sz="5400" dirty="0" err="1" smtClean="0"/>
              <a:t>complètes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fr-FR" sz="3200" dirty="0" smtClean="0"/>
              <a:t>A.  Oui, </a:t>
            </a:r>
            <a:r>
              <a:rPr lang="fr-FR" sz="3200" dirty="0" smtClean="0">
                <a:solidFill>
                  <a:srgbClr val="C00000"/>
                </a:solidFill>
              </a:rPr>
              <a:t>je ferme </a:t>
            </a:r>
            <a:r>
              <a:rPr lang="fr-FR" sz="3200" dirty="0" smtClean="0"/>
              <a:t>la porte de </a:t>
            </a:r>
            <a:r>
              <a:rPr lang="fr-FR" sz="3200" dirty="0" smtClean="0">
                <a:solidFill>
                  <a:srgbClr val="C00000"/>
                </a:solidFill>
              </a:rPr>
              <a:t>ma</a:t>
            </a:r>
            <a:r>
              <a:rPr lang="fr-FR" sz="3200" dirty="0" smtClean="0"/>
              <a:t> chambre quand </a:t>
            </a:r>
            <a:r>
              <a:rPr lang="fr-FR" sz="3200" dirty="0" smtClean="0">
                <a:solidFill>
                  <a:srgbClr val="C00000"/>
                </a:solidFill>
              </a:rPr>
              <a:t>je ne suis pas </a:t>
            </a:r>
            <a:r>
              <a:rPr lang="fr-FR" sz="3200" dirty="0" smtClean="0"/>
              <a:t>content</a:t>
            </a:r>
            <a:r>
              <a:rPr lang="fr-FR" sz="3200" dirty="0" smtClean="0">
                <a:solidFill>
                  <a:srgbClr val="C00000"/>
                </a:solidFill>
              </a:rPr>
              <a:t>(e)</a:t>
            </a:r>
            <a:r>
              <a:rPr lang="fr-FR" sz="3200" dirty="0" smtClean="0"/>
              <a:t> avec mes parents.</a:t>
            </a:r>
          </a:p>
          <a:p>
            <a:pPr marL="457200" lvl="1" indent="0">
              <a:buNone/>
            </a:pPr>
            <a:r>
              <a:rPr lang="fr-FR" sz="3000" dirty="0" smtClean="0"/>
              <a:t>B.  Non, </a:t>
            </a:r>
            <a:r>
              <a:rPr lang="fr-FR" sz="3000" dirty="0" smtClean="0">
                <a:solidFill>
                  <a:srgbClr val="C00000"/>
                </a:solidFill>
              </a:rPr>
              <a:t>je ne ferme pas </a:t>
            </a:r>
            <a:r>
              <a:rPr lang="fr-FR" sz="3000" dirty="0" smtClean="0"/>
              <a:t>la porte de </a:t>
            </a:r>
            <a:r>
              <a:rPr lang="fr-FR" sz="3000" dirty="0" smtClean="0">
                <a:solidFill>
                  <a:srgbClr val="C00000"/>
                </a:solidFill>
              </a:rPr>
              <a:t>ma</a:t>
            </a:r>
            <a:r>
              <a:rPr lang="fr-FR" sz="3000" dirty="0" smtClean="0"/>
              <a:t> chambre quand </a:t>
            </a:r>
            <a:r>
              <a:rPr lang="fr-FR" sz="3000" dirty="0" smtClean="0">
                <a:solidFill>
                  <a:srgbClr val="C00000"/>
                </a:solidFill>
              </a:rPr>
              <a:t>je ne suis pas</a:t>
            </a:r>
            <a:r>
              <a:rPr lang="fr-FR" sz="3000" dirty="0" smtClean="0"/>
              <a:t> content</a:t>
            </a:r>
            <a:r>
              <a:rPr lang="fr-FR" sz="3000" dirty="0" smtClean="0">
                <a:solidFill>
                  <a:srgbClr val="C00000"/>
                </a:solidFill>
              </a:rPr>
              <a:t>(e)</a:t>
            </a:r>
            <a:r>
              <a:rPr lang="fr-FR" sz="3000" dirty="0" smtClean="0"/>
              <a:t> avec mes parents.</a:t>
            </a:r>
          </a:p>
          <a:p>
            <a:pPr marL="457200" indent="-457200">
              <a:buFont typeface="+mj-lt"/>
              <a:buAutoNum type="arabicPeriod"/>
            </a:pPr>
            <a:endParaRPr lang="fr-FR" sz="32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3200" dirty="0" smtClean="0"/>
              <a:t>A. </a:t>
            </a:r>
            <a:r>
              <a:rPr lang="en-US" sz="3200" dirty="0" err="1" smtClean="0"/>
              <a:t>Oui</a:t>
            </a:r>
            <a:r>
              <a:rPr lang="en-US" sz="3200" dirty="0" smtClean="0"/>
              <a:t>, </a:t>
            </a:r>
            <a:r>
              <a:rPr lang="en-US" sz="3200" dirty="0" err="1" smtClean="0">
                <a:solidFill>
                  <a:srgbClr val="C00000"/>
                </a:solidFill>
              </a:rPr>
              <a:t>j’ouvre</a:t>
            </a:r>
            <a:r>
              <a:rPr lang="en-US" sz="3200" dirty="0" smtClean="0"/>
              <a:t> la </a:t>
            </a:r>
            <a:r>
              <a:rPr lang="en-US" sz="3200" dirty="0" err="1" smtClean="0"/>
              <a:t>porte</a:t>
            </a:r>
            <a:r>
              <a:rPr lang="en-US" sz="3200" dirty="0" smtClean="0"/>
              <a:t> pour les </a:t>
            </a:r>
            <a:r>
              <a:rPr lang="en-US" sz="3200" dirty="0" err="1" smtClean="0"/>
              <a:t>autres</a:t>
            </a:r>
            <a:r>
              <a:rPr lang="en-US" sz="3200" dirty="0" smtClean="0"/>
              <a:t>.</a:t>
            </a:r>
          </a:p>
          <a:p>
            <a:pPr marL="457200" lvl="1" indent="0">
              <a:buNone/>
            </a:pPr>
            <a:r>
              <a:rPr lang="en-US" sz="3000" dirty="0" smtClean="0"/>
              <a:t>B.  Non, </a:t>
            </a:r>
            <a:r>
              <a:rPr lang="en-US" sz="3000" dirty="0" smtClean="0">
                <a:solidFill>
                  <a:srgbClr val="C00000"/>
                </a:solidFill>
              </a:rPr>
              <a:t>je </a:t>
            </a:r>
            <a:r>
              <a:rPr lang="en-US" sz="3000" dirty="0" err="1" smtClean="0">
                <a:solidFill>
                  <a:srgbClr val="C00000"/>
                </a:solidFill>
              </a:rPr>
              <a:t>n’ouvre</a:t>
            </a:r>
            <a:r>
              <a:rPr lang="en-US" sz="3000" dirty="0" smtClean="0">
                <a:solidFill>
                  <a:srgbClr val="C00000"/>
                </a:solidFill>
              </a:rPr>
              <a:t> pas </a:t>
            </a:r>
            <a:r>
              <a:rPr lang="en-US" sz="3000" dirty="0" smtClean="0"/>
              <a:t>la </a:t>
            </a:r>
            <a:r>
              <a:rPr lang="en-US" sz="3000" dirty="0" err="1" smtClean="0"/>
              <a:t>porte</a:t>
            </a:r>
            <a:r>
              <a:rPr lang="en-US" sz="3000" dirty="0" smtClean="0"/>
              <a:t> pour les </a:t>
            </a:r>
            <a:r>
              <a:rPr lang="en-US" sz="3000" dirty="0" err="1" smtClean="0"/>
              <a:t>autres</a:t>
            </a:r>
            <a:r>
              <a:rPr lang="en-US" sz="3000" dirty="0" smtClean="0"/>
              <a:t>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977362911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9</TotalTime>
  <Words>105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Gill Sans MT</vt:lpstr>
      <vt:lpstr>Impact</vt:lpstr>
      <vt:lpstr>Badge</vt:lpstr>
      <vt:lpstr>LA CLOCHETTE Répondez en phrases complètes</vt:lpstr>
      <vt:lpstr>LA CLOCHETTE Répondez en phrases complètes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phrases complètes</dc:title>
  <dc:creator>Danielle Berndt</dc:creator>
  <cp:lastModifiedBy>Danielle Berndt</cp:lastModifiedBy>
  <cp:revision>2</cp:revision>
  <dcterms:created xsi:type="dcterms:W3CDTF">2016-12-01T12:30:23Z</dcterms:created>
  <dcterms:modified xsi:type="dcterms:W3CDTF">2016-12-01T12:39:35Z</dcterms:modified>
</cp:coreProperties>
</file>